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19239-09B3-4883-A89B-255F07DC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E4927C-4F61-4030-9179-8688CED01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C8042B-E835-432C-9213-A2AF77F4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7E6CCB-5755-4835-AD7E-DA0A02B0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BE480-9BD3-4140-B81A-6BB609E6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2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5A176-767E-4D07-8F60-D313A5FF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00EF1E5-8A64-4F21-89A8-9B0B8FCC9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9310CC-D9B1-4EFB-9EF8-393E0235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821944-0882-4A09-AC2D-A9F09F81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36A1D5-D85F-4481-AB00-5BAE2EF6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6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D69372-00DF-4A57-B5AF-EF5A8ED90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50DF17-CD1A-422A-84D1-D5E95D41D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062284-24B5-46DF-AB32-ACA64E3F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24A531-0CD8-4D70-8A7D-9F5AAE60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5C96A2-C919-409D-B896-CCE29A5C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4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25D9D-8C17-4D00-A52B-BF735A78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9E82F3-A378-4066-9689-005BF5E2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CB19A8-5DFC-44D6-B64E-403CE73F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099748-7F5A-4A6D-9C17-AA4B5E0B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8BA19A-A809-43AD-A32A-3C54B02A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41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FE353-25AA-4FA8-A190-80598B8B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843339-E530-4F18-B9C1-5B7F3457C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EBBDD1-BC77-414B-B417-90F01A77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0C261C-5EFF-40B0-A695-C5515014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D9BA5F-0066-48DC-8FCE-B57C755B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95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378499-524B-4518-BBCC-FB53615F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3D0B3B-3DAB-47A7-84FD-0412BB67F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93210D-05BC-4DA3-A6BC-F8EE4D33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9E0D25-B28E-43E7-86FE-5A6366B8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0FF2AA-A171-4BE4-A20C-1451D4F2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5CFA9B-CBAF-424B-9A54-B6BBA596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9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A782A-6632-43C7-B11D-1BDE4070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44CA33-A4FF-49EA-A04A-8C987E80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A8BBD5B-4836-41F3-AD7B-FAD59B5A3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6E6EA9-7BCF-4AA5-87A5-E06C2E6BE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75A6277-FED2-4E27-AB70-62CFBA1D3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9BEB37B-61D0-45AB-9F08-007B59A9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E10B0E2-AA78-4616-85E8-CC299848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230B29A-6EAC-44ED-8D96-F1D5BA26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98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7F74FD-887F-47EA-AE26-5DAF4D2E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67C0E98-BE99-4B20-BC16-AF29CAE2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B7B5B5-8E87-4464-9E05-56BD1CFC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756725A-A6B4-4CD6-834A-87E2CBF9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45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AB53184-8CBF-4563-8254-D6FCEA8D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555521-220E-4FE0-BBAD-13997D6E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C2CA50-CC28-4BAB-BFA6-F94906E1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71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2343D7-80E8-44B8-9E83-954E055D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901B6E-1C0A-43E6-BC7E-DE6C9698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995DA7-A5B5-453D-87A9-4C4FF8F70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5ADB7C-A692-4199-8F61-8E7639E1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422534-0F56-4FCF-8115-79CAFAE0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D1BF0F-A318-4E9C-A90E-23B8B4D3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2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970598-6950-412B-A8C1-B8F86487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D42AB1-093B-4574-8806-8B80A0DDB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6F1CF67-0392-4F2C-B6FB-E3B9DED9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126055-2E51-4D01-B5E3-7EE4D1BF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E7A0E5-CE34-4198-9085-C3DF5BC2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83DF46-3CC3-416B-B060-7B7A9599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574D3AF-38AF-4117-9F21-D4E2547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C82EFB-754A-46C7-951E-74869F0F9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9F8F09-21F8-4096-A22F-9CAD06550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3E27-1E6B-449D-8F08-273743536173}" type="datetimeFigureOut">
              <a:rPr lang="zh-TW" altLang="en-US" smtClean="0"/>
              <a:t>2023/8/2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B6C807-7BDA-496D-8F56-38F409C6D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F5081F-A814-4727-8AA4-7EFA6AE4C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3482-15A7-4912-9853-A8CEEEBCB4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69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9B690F7-F7BD-47DB-B86D-8AFEF3017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20" y="286512"/>
            <a:ext cx="4681728" cy="312724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A723A40-8584-4855-B6F4-0C754F002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0" y="286512"/>
            <a:ext cx="4681728" cy="31272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60670AE-551B-45FB-B535-8FB9DDEFA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2"/>
          <a:stretch/>
        </p:blipFill>
        <p:spPr>
          <a:xfrm>
            <a:off x="2974848" y="4208272"/>
            <a:ext cx="6242304" cy="19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7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738E8C3-14B2-46BA-80D1-FF4FF1A28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85" y="3657604"/>
            <a:ext cx="4681728" cy="31272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9BC4120-EC9F-424D-AFCB-3E1DA1D8A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59" y="365764"/>
            <a:ext cx="4681728" cy="31272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DEDD8FF-21E5-4804-ADE5-1C55ACE43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8" y="365764"/>
            <a:ext cx="4681728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陳華襄</dc:creator>
  <cp:lastModifiedBy>陳華襄</cp:lastModifiedBy>
  <cp:revision>3</cp:revision>
  <dcterms:created xsi:type="dcterms:W3CDTF">2023-08-02T01:06:46Z</dcterms:created>
  <dcterms:modified xsi:type="dcterms:W3CDTF">2023-08-02T01:22:48Z</dcterms:modified>
</cp:coreProperties>
</file>